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57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5B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13" autoAdjust="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A7803-D382-407C-A709-ED8B3522B180}" type="datetimeFigureOut">
              <a:rPr lang="nl-NL" smtClean="0"/>
              <a:pPr/>
              <a:t>3-5-2021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6C70D-7284-4C54-8BCC-B4AC69A7AFA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2697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 presentatie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622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ondertitel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presentatie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0" hasCustomPrompt="1"/>
          </p:nvPr>
        </p:nvSpPr>
        <p:spPr>
          <a:xfrm>
            <a:off x="2123728" y="188640"/>
            <a:ext cx="6552728" cy="432048"/>
          </a:xfrm>
        </p:spPr>
        <p:txBody>
          <a:bodyPr>
            <a:normAutofit/>
          </a:bodyPr>
          <a:lstStyle>
            <a:lvl1pPr algn="r">
              <a:buNone/>
              <a:defRPr sz="1600" b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1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ekstvak 7"/>
          <p:cNvSpPr txBox="1"/>
          <p:nvPr userDrawn="1"/>
        </p:nvSpPr>
        <p:spPr>
          <a:xfrm>
            <a:off x="2339752" y="260648"/>
            <a:ext cx="6336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solidFill>
                  <a:schemeClr val="bg1"/>
                </a:solidFill>
              </a:rPr>
              <a:t>HOOFDSTUK PRESENTATIE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Steenbergen PowerPoint templa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67544" y="6525344"/>
            <a:ext cx="6624736" cy="332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dirty="0"/>
              <a:t>TITEL PRESENTATIE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1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Lesprogramma VMBO</a:t>
            </a:r>
          </a:p>
        </p:txBody>
      </p:sp>
      <p:sp>
        <p:nvSpPr>
          <p:cNvPr id="7" name="Ondertitel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In gesprek met de gemeenteraad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5FF7E79-1FB1-478E-9381-8F75AAE786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84176" cy="61697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56CF1CC7-039F-450D-B20E-DD99A7FBB11D}"/>
              </a:ext>
            </a:extLst>
          </p:cNvPr>
          <p:cNvSpPr txBox="1"/>
          <p:nvPr/>
        </p:nvSpPr>
        <p:spPr>
          <a:xfrm>
            <a:off x="6444208" y="6576256"/>
            <a:ext cx="2592288" cy="230832"/>
          </a:xfrm>
          <a:prstGeom prst="rect">
            <a:avLst/>
          </a:prstGeom>
          <a:solidFill>
            <a:srgbClr val="1F5BA1"/>
          </a:solidFill>
        </p:spPr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www.raad.gemeente-steenbergen.nl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D574C-511E-4461-9332-3C10BE08C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6525344"/>
            <a:ext cx="2952328" cy="332656"/>
          </a:xfrm>
        </p:spPr>
        <p:txBody>
          <a:bodyPr/>
          <a:lstStyle/>
          <a:p>
            <a:r>
              <a:rPr lang="nl-NL" dirty="0"/>
              <a:t>Lesprogramma VMBO – ‘t Ravelijn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ED7285CA-D1CC-414C-85CF-C44616A939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616" y="1348481"/>
            <a:ext cx="4524375" cy="2038350"/>
          </a:xfrm>
          <a:prstGeom prst="rect">
            <a:avLst/>
          </a:prstGeom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3A20034-8526-436A-91AB-FA38D912EC2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Even voorstellen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04DEFF7-68C6-4E76-A19E-DA26C3A41F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573016"/>
            <a:ext cx="4181475" cy="205740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D6CD491E-B4A7-4B49-A866-5FC90ECB8E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84176" cy="616979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5214382C-F2B9-4848-A5E7-3784223BFD8A}"/>
              </a:ext>
            </a:extLst>
          </p:cNvPr>
          <p:cNvSpPr txBox="1"/>
          <p:nvPr/>
        </p:nvSpPr>
        <p:spPr>
          <a:xfrm>
            <a:off x="6444208" y="6576256"/>
            <a:ext cx="2592288" cy="230832"/>
          </a:xfrm>
          <a:prstGeom prst="rect">
            <a:avLst/>
          </a:prstGeom>
          <a:solidFill>
            <a:srgbClr val="1F5BA1"/>
          </a:solidFill>
        </p:spPr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www.raad.gemeente-steenbergen.nl</a:t>
            </a:r>
          </a:p>
        </p:txBody>
      </p:sp>
    </p:spTree>
    <p:extLst>
      <p:ext uri="{BB962C8B-B14F-4D97-AF65-F5344CB8AC3E}">
        <p14:creationId xmlns:p14="http://schemas.microsoft.com/office/powerpoint/2010/main" val="3835022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0AABD8-D24C-4B8A-8AF9-C3B80775F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 VMBO – ‘t Ravelijn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035869-0A93-41B7-B528-067C80071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endParaRPr lang="nl-NL" sz="32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nl-NL" sz="3200" dirty="0"/>
              <a:t>Jullie interesse wekken voor de lokale politiek (1</a:t>
            </a:r>
            <a:r>
              <a:rPr lang="nl-NL" sz="3200" baseline="30000" dirty="0"/>
              <a:t>e</a:t>
            </a:r>
            <a:r>
              <a:rPr lang="nl-NL" sz="3200" dirty="0"/>
              <a:t> lesuur)</a:t>
            </a:r>
          </a:p>
          <a:p>
            <a:pPr marL="400050" lvl="1" indent="0">
              <a:buNone/>
            </a:pPr>
            <a:endParaRPr lang="nl-NL" sz="32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nl-NL" sz="3200" dirty="0"/>
              <a:t>Een goed lesprogramma ontwikkelen dat ook op andere scholen gegeven kan worden (2</a:t>
            </a:r>
            <a:r>
              <a:rPr lang="nl-NL" sz="3200" baseline="30000" dirty="0"/>
              <a:t>e</a:t>
            </a:r>
            <a:r>
              <a:rPr lang="nl-NL" sz="3200" dirty="0"/>
              <a:t> lesuur)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B16E090-9F01-42CC-B976-350673114A3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Wat willen we bereiken?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BB4B68D-2ACF-44DE-9CD9-FE0A3C4731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84176" cy="616979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D686BF30-5E22-4266-A356-0752C3FBD363}"/>
              </a:ext>
            </a:extLst>
          </p:cNvPr>
          <p:cNvSpPr txBox="1"/>
          <p:nvPr/>
        </p:nvSpPr>
        <p:spPr>
          <a:xfrm>
            <a:off x="6444208" y="6576256"/>
            <a:ext cx="2592288" cy="230832"/>
          </a:xfrm>
          <a:prstGeom prst="rect">
            <a:avLst/>
          </a:prstGeom>
          <a:solidFill>
            <a:srgbClr val="1F5BA1"/>
          </a:solidFill>
        </p:spPr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www.raad.gemeente-steenbergen.nl</a:t>
            </a:r>
          </a:p>
        </p:txBody>
      </p:sp>
    </p:spTree>
    <p:extLst>
      <p:ext uri="{BB962C8B-B14F-4D97-AF65-F5344CB8AC3E}">
        <p14:creationId xmlns:p14="http://schemas.microsoft.com/office/powerpoint/2010/main" val="1834340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F3EB3A-222C-4864-9784-A19E371C9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 VMBO – ‘t Ravelijn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8FD5C9-DDA1-4803-AF6C-64CCF1EF6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Interesse wekken voor de lokale politiek:</a:t>
            </a:r>
          </a:p>
          <a:p>
            <a:pPr marL="914400" lvl="1" indent="-514350">
              <a:buFont typeface="+mj-lt"/>
              <a:buAutoNum type="arabicPeriod"/>
            </a:pPr>
            <a:r>
              <a:rPr lang="nl-NL" sz="2400" dirty="0"/>
              <a:t>Hoe werkt de gemeenteraad?</a:t>
            </a:r>
            <a:endParaRPr lang="nl-NL" sz="1600" dirty="0"/>
          </a:p>
          <a:p>
            <a:pPr marL="914400" lvl="1" indent="-514350">
              <a:buFont typeface="+mj-lt"/>
              <a:buAutoNum type="arabicPeriod"/>
            </a:pPr>
            <a:r>
              <a:rPr lang="nl-NL" sz="2400" dirty="0"/>
              <a:t>Wat speelt er in de (lokale) politiek?</a:t>
            </a:r>
          </a:p>
          <a:p>
            <a:pPr marL="914400" lvl="1" indent="-514350">
              <a:buFont typeface="+mj-lt"/>
              <a:buAutoNum type="arabicPeriod"/>
            </a:pPr>
            <a:r>
              <a:rPr lang="nl-NL" sz="2400" dirty="0"/>
              <a:t>Wat vind je zelf en wat kun je daarmee?</a:t>
            </a:r>
            <a:br>
              <a:rPr lang="nl-NL" sz="2400" dirty="0"/>
            </a:br>
            <a:endParaRPr lang="nl-NL" sz="2400" dirty="0"/>
          </a:p>
          <a:p>
            <a:r>
              <a:rPr lang="nl-NL" sz="2800" dirty="0"/>
              <a:t>Een goed lesprogramma ontwikkelen:</a:t>
            </a:r>
          </a:p>
          <a:p>
            <a:pPr marL="914400" lvl="1" indent="-514350">
              <a:buFont typeface="+mj-lt"/>
              <a:buAutoNum type="arabicPeriod"/>
            </a:pPr>
            <a:r>
              <a:rPr lang="nl-NL" sz="2400" dirty="0"/>
              <a:t>Lesprogramma doorlopen </a:t>
            </a:r>
            <a:r>
              <a:rPr lang="nl-NL" sz="2000" dirty="0"/>
              <a:t>(1</a:t>
            </a:r>
            <a:r>
              <a:rPr lang="nl-NL" sz="2000" baseline="30000" dirty="0"/>
              <a:t>e</a:t>
            </a:r>
            <a:r>
              <a:rPr lang="nl-NL" sz="2000" dirty="0"/>
              <a:t> lesuur)</a:t>
            </a:r>
          </a:p>
          <a:p>
            <a:pPr marL="914400" lvl="1" indent="-514350">
              <a:buFont typeface="+mj-lt"/>
              <a:buAutoNum type="arabicPeriod"/>
            </a:pPr>
            <a:r>
              <a:rPr lang="nl-NL" sz="2400" dirty="0"/>
              <a:t>Verbetervoorstellen opstellen in groepjes</a:t>
            </a:r>
          </a:p>
          <a:p>
            <a:pPr marL="914400" lvl="1" indent="-514350">
              <a:buFont typeface="+mj-lt"/>
              <a:buAutoNum type="arabicPeriod"/>
            </a:pPr>
            <a:r>
              <a:rPr lang="nl-NL" sz="2400" dirty="0"/>
              <a:t>Presenteren verbetervoorstellen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EB21AFE-E916-4081-A41E-793C609F660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Wat gaan we daarvoor doen?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9D125C2-8666-469E-BEB1-88890CCEE7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84176" cy="616979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BA65682A-4D5F-4548-8015-DFACF72605F3}"/>
              </a:ext>
            </a:extLst>
          </p:cNvPr>
          <p:cNvSpPr txBox="1"/>
          <p:nvPr/>
        </p:nvSpPr>
        <p:spPr>
          <a:xfrm>
            <a:off x="6444208" y="6576256"/>
            <a:ext cx="2592288" cy="230832"/>
          </a:xfrm>
          <a:prstGeom prst="rect">
            <a:avLst/>
          </a:prstGeom>
          <a:solidFill>
            <a:srgbClr val="1F5BA1"/>
          </a:solidFill>
        </p:spPr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www.raad.gemeente-steenbergen.nl</a:t>
            </a:r>
          </a:p>
        </p:txBody>
      </p:sp>
    </p:spTree>
    <p:extLst>
      <p:ext uri="{BB962C8B-B14F-4D97-AF65-F5344CB8AC3E}">
        <p14:creationId xmlns:p14="http://schemas.microsoft.com/office/powerpoint/2010/main" val="974182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 VMBO – ‘t Ravelijn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731423" y="1556792"/>
            <a:ext cx="7931224" cy="452596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Wie is eigenlijk ‘de baas’ in de gemeente?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/>
              <a:t>De Burgemeester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/>
              <a:t>Het college van B&amp;W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/>
              <a:t>De gemeenteraad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/>
              <a:t>De ambtenaren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/>
              <a:t>De bewoners zelf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Hoe werkt de gemeenteraad? 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AB5FE67-4A1C-4A0C-B0C7-C3C127456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84176" cy="61697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8986EE4B-EEE5-466F-BE4C-96CA61582DD8}"/>
              </a:ext>
            </a:extLst>
          </p:cNvPr>
          <p:cNvSpPr txBox="1"/>
          <p:nvPr/>
        </p:nvSpPr>
        <p:spPr>
          <a:xfrm>
            <a:off x="6444208" y="6576256"/>
            <a:ext cx="2592288" cy="230832"/>
          </a:xfrm>
          <a:prstGeom prst="rect">
            <a:avLst/>
          </a:prstGeom>
          <a:solidFill>
            <a:srgbClr val="1F5BA1"/>
          </a:solidFill>
        </p:spPr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www.raad.gemeente-steenbergen.nl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6A984A-9F29-4EE2-8D1C-5855FEDEE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 VMBO – ‘t Ravelijn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EA04D6-1E16-4E14-AF79-98D7DC280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Welke taken en rollen heeft de gemeenteraad?</a:t>
            </a:r>
          </a:p>
          <a:p>
            <a:r>
              <a:rPr lang="nl-NL" dirty="0"/>
              <a:t>Hoe werkt hij samen met de andere </a:t>
            </a:r>
            <a:r>
              <a:rPr lang="nl-NL" i="1" dirty="0"/>
              <a:t>bestuursorganen?</a:t>
            </a:r>
          </a:p>
          <a:p>
            <a:r>
              <a:rPr lang="nl-NL" dirty="0"/>
              <a:t>Welke </a:t>
            </a:r>
            <a:r>
              <a:rPr lang="nl-NL" i="1" dirty="0"/>
              <a:t>instrumenten</a:t>
            </a:r>
            <a:r>
              <a:rPr lang="nl-NL" dirty="0"/>
              <a:t> heb je als raadslid daarbij?</a:t>
            </a:r>
          </a:p>
          <a:p>
            <a:r>
              <a:rPr lang="nl-NL" dirty="0"/>
              <a:t>Wie controleert de gemeenteraad?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4751AB9-9DA9-41F8-9640-3A44ECEF8CD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Hoe werkt de gemeenteraad?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308DD38-9876-456F-ADB5-A7C3EC1D71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84176" cy="616979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E3B29259-DCF6-4D05-A071-093AD31F3D4B}"/>
              </a:ext>
            </a:extLst>
          </p:cNvPr>
          <p:cNvSpPr txBox="1"/>
          <p:nvPr/>
        </p:nvSpPr>
        <p:spPr>
          <a:xfrm>
            <a:off x="6444208" y="6576256"/>
            <a:ext cx="2592288" cy="230832"/>
          </a:xfrm>
          <a:prstGeom prst="rect">
            <a:avLst/>
          </a:prstGeom>
          <a:solidFill>
            <a:srgbClr val="1F5BA1"/>
          </a:solidFill>
        </p:spPr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www.raad.gemeente-steenbergen.nl</a:t>
            </a:r>
          </a:p>
        </p:txBody>
      </p:sp>
    </p:spTree>
    <p:extLst>
      <p:ext uri="{BB962C8B-B14F-4D97-AF65-F5344CB8AC3E}">
        <p14:creationId xmlns:p14="http://schemas.microsoft.com/office/powerpoint/2010/main" val="2047405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C953E7-AD93-479F-BC13-3AB8C3965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 VMBO – ‘t Ravelijn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4143E4-90B1-48E7-9801-B918EE389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l-NL" sz="2400" dirty="0"/>
              <a:t>Welke zaken spelen er op dit moment in de landelijke politiek die van belang zijn voor jou/jullie? Wat vind je daar zelf van?</a:t>
            </a:r>
          </a:p>
          <a:p>
            <a:pPr>
              <a:spcAft>
                <a:spcPts val="600"/>
              </a:spcAft>
            </a:pPr>
            <a:r>
              <a:rPr lang="nl-NL" sz="2400" dirty="0"/>
              <a:t>Welke zaken spelen er op dit moment in (de politiek van) Steenbergen en wat vind je daarvan?</a:t>
            </a:r>
          </a:p>
          <a:p>
            <a:pPr>
              <a:spcAft>
                <a:spcPts val="600"/>
              </a:spcAft>
            </a:pPr>
            <a:r>
              <a:rPr lang="nl-NL" sz="2400" dirty="0"/>
              <a:t>Welke zaken spelen er op dit moment onder de jongeren uit de gemeente (die van belang zijn voor de lokale politiek)?</a:t>
            </a:r>
          </a:p>
          <a:p>
            <a:pPr>
              <a:spcAft>
                <a:spcPts val="600"/>
              </a:spcAft>
            </a:pPr>
            <a:r>
              <a:rPr lang="nl-NL" sz="2400" dirty="0"/>
              <a:t>Hoe zou je die zaken onder de aandacht kunnen brengen?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102C802-80C4-4CAF-A4FF-B1721B8714C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/>
              <a:t>Wat speelt er, wat vind je en hoe breng je zaken onder de aandacht?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FF931F3-25F0-4523-A556-885C5F26DF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84176" cy="616979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9D7594FB-2DC6-4B79-9FD1-7C6F7677B941}"/>
              </a:ext>
            </a:extLst>
          </p:cNvPr>
          <p:cNvSpPr txBox="1"/>
          <p:nvPr/>
        </p:nvSpPr>
        <p:spPr>
          <a:xfrm>
            <a:off x="6444208" y="6576256"/>
            <a:ext cx="2592288" cy="230832"/>
          </a:xfrm>
          <a:prstGeom prst="rect">
            <a:avLst/>
          </a:prstGeom>
          <a:solidFill>
            <a:srgbClr val="1F5BA1"/>
          </a:solidFill>
        </p:spPr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www.raad.gemeente-steenbergen.nl</a:t>
            </a:r>
          </a:p>
        </p:txBody>
      </p:sp>
    </p:spTree>
    <p:extLst>
      <p:ext uri="{BB962C8B-B14F-4D97-AF65-F5344CB8AC3E}">
        <p14:creationId xmlns:p14="http://schemas.microsoft.com/office/powerpoint/2010/main" val="3087416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8CF24F-EDDA-47CA-BC1D-EEEFD032F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 VMBO – ‘t Ravelijn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537C8B-741D-43CC-B4CB-192451281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l-NL" sz="2800" dirty="0"/>
              <a:t>Overleg in groepjes en bedenk hoe we het lesprogramma kunnen verbeteren</a:t>
            </a:r>
          </a:p>
          <a:p>
            <a:pPr>
              <a:spcAft>
                <a:spcPts val="600"/>
              </a:spcAft>
            </a:pPr>
            <a:r>
              <a:rPr lang="nl-NL" sz="2800" dirty="0"/>
              <a:t>Maak een presentatie met daarin een concreet voorstel voor verbetering van het lesprogramma (maximaal 5 minuten)</a:t>
            </a:r>
          </a:p>
          <a:p>
            <a:pPr>
              <a:spcAft>
                <a:spcPts val="600"/>
              </a:spcAft>
            </a:pPr>
            <a:r>
              <a:rPr lang="nl-NL" sz="2800" dirty="0"/>
              <a:t>Kom als groep op … naar de raadszaal, geef de presentatie en verdedig het voorstel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9F83458-0897-48A8-888B-4F60BB5C084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Het vervolg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BFD5D0A-94C6-4CC7-B5B3-F4912B9441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84176" cy="616979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EB1F13C1-25B3-4083-B67B-EDBBCF8B9CC2}"/>
              </a:ext>
            </a:extLst>
          </p:cNvPr>
          <p:cNvSpPr txBox="1"/>
          <p:nvPr/>
        </p:nvSpPr>
        <p:spPr>
          <a:xfrm>
            <a:off x="6444208" y="6576256"/>
            <a:ext cx="2592288" cy="230832"/>
          </a:xfrm>
          <a:prstGeom prst="rect">
            <a:avLst/>
          </a:prstGeom>
          <a:solidFill>
            <a:srgbClr val="1F5BA1"/>
          </a:solidFill>
        </p:spPr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www.raad.gemeente-steenbergen.nl</a:t>
            </a:r>
          </a:p>
        </p:txBody>
      </p:sp>
    </p:spTree>
    <p:extLst>
      <p:ext uri="{BB962C8B-B14F-4D97-AF65-F5344CB8AC3E}">
        <p14:creationId xmlns:p14="http://schemas.microsoft.com/office/powerpoint/2010/main" val="789052368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Gemeente Steenbergen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angepast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4273017-4F2C-4662-B01D-C2D33D572233}" vid="{D574B188-3B4C-4493-B838-B3A7E3F38EE9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217</TotalTime>
  <Words>405</Words>
  <Application>Microsoft Office PowerPoint</Application>
  <PresentationFormat>Diavoorstelling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Open Sans</vt:lpstr>
      <vt:lpstr>Powerpoint Gemeente Steenbergen</vt:lpstr>
      <vt:lpstr>Lesprogramma VMBO</vt:lpstr>
      <vt:lpstr>Lesprogramma VMBO – ‘t Ravelijn</vt:lpstr>
      <vt:lpstr>Lesprogramma VMBO – ‘t Ravelijn</vt:lpstr>
      <vt:lpstr>Lesprogramma VMBO – ‘t Ravelijn</vt:lpstr>
      <vt:lpstr>Lesprogramma VMBO – ‘t Ravelijn</vt:lpstr>
      <vt:lpstr>Lesprogramma VMBO – ‘t Ravelijn</vt:lpstr>
      <vt:lpstr>Lesprogramma VMBO – ‘t Ravelijn</vt:lpstr>
      <vt:lpstr>Lesprogramma VMBO – ‘t Ravelijn</vt:lpstr>
    </vt:vector>
  </TitlesOfParts>
  <Company>Equalit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Lesprogramma VMBO</dc:title>
  <dc:creator>Heerdink, S. (gemeente Steenbergen)</dc:creator>
  <cp:lastModifiedBy>Heerdink, S. (gemeente Steenbergen)</cp:lastModifiedBy>
  <cp:revision>3</cp:revision>
  <dcterms:created xsi:type="dcterms:W3CDTF">2021-04-14T11:00:00Z</dcterms:created>
  <dcterms:modified xsi:type="dcterms:W3CDTF">2021-05-03T10:05:21Z</dcterms:modified>
</cp:coreProperties>
</file>